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6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C604E76-6AF4-4276-B3E2-39583226AEFD}"/>
              </a:ext>
            </a:extLst>
          </p:cNvPr>
          <p:cNvSpPr txBox="1"/>
          <p:nvPr/>
        </p:nvSpPr>
        <p:spPr>
          <a:xfrm>
            <a:off x="253716" y="6229866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dirty="0"/>
          </a:p>
        </p:txBody>
      </p:sp>
      <p:sp>
        <p:nvSpPr>
          <p:cNvPr id="9" name="Titre 2">
            <a:extLst>
              <a:ext uri="{FF2B5EF4-FFF2-40B4-BE49-F238E27FC236}">
                <a16:creationId xmlns:a16="http://schemas.microsoft.com/office/drawing/2014/main" id="{EE00A059-1D14-4D36-B490-0792F1225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904" y="-78858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b="1" dirty="0"/>
              <a:t>La maison de mes rêves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53D05179-D93C-4498-AB6A-476B1464A3CD}"/>
              </a:ext>
            </a:extLst>
          </p:cNvPr>
          <p:cNvSpPr txBox="1">
            <a:spLocks/>
          </p:cNvSpPr>
          <p:nvPr/>
        </p:nvSpPr>
        <p:spPr>
          <a:xfrm>
            <a:off x="2444280" y="843256"/>
            <a:ext cx="7848872" cy="16561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Décris la maison de tes rêves en donnant au moins 3 informations (</a:t>
            </a:r>
            <a:r>
              <a:rPr lang="fr-FR" dirty="0">
                <a:solidFill>
                  <a:srgbClr val="9563AA"/>
                </a:solidFill>
              </a:rPr>
              <a:t>CM1</a:t>
            </a:r>
            <a:r>
              <a:rPr lang="fr-FR" dirty="0"/>
              <a:t>) ou 4 informations (</a:t>
            </a:r>
            <a:r>
              <a:rPr lang="fr-FR" dirty="0">
                <a:solidFill>
                  <a:srgbClr val="13B794"/>
                </a:solidFill>
              </a:rPr>
              <a:t>CM2</a:t>
            </a:r>
            <a:r>
              <a:rPr lang="fr-FR" dirty="0"/>
              <a:t>)</a:t>
            </a:r>
          </a:p>
          <a:p>
            <a:r>
              <a:rPr lang="fr-FR" dirty="0"/>
              <a:t>Utilise au moins 5 mots de la fiche « Autour du mot » que tu as travaillée. </a:t>
            </a:r>
          </a:p>
          <a:p>
            <a:endParaRPr lang="fr-FR" sz="7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2B4BE48-8602-47FF-8A9A-1815BBD23E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0344" y="2673734"/>
            <a:ext cx="6664492" cy="3556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B241052-E150-42B5-8EEF-1605024D275F}"/>
              </a:ext>
            </a:extLst>
          </p:cNvPr>
          <p:cNvSpPr txBox="1"/>
          <p:nvPr/>
        </p:nvSpPr>
        <p:spPr>
          <a:xfrm>
            <a:off x="253716" y="6045200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>
              <a:buNone/>
            </a:pPr>
            <a:r>
              <a:rPr lang="fr-FR" sz="1800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sz="1800" dirty="0">
              <a:solidFill>
                <a:prstClr val="black"/>
              </a:solidFill>
            </a:endParaRPr>
          </a:p>
        </p:txBody>
      </p:sp>
      <p:sp>
        <p:nvSpPr>
          <p:cNvPr id="9" name="Titre 2">
            <a:extLst>
              <a:ext uri="{FF2B5EF4-FFF2-40B4-BE49-F238E27FC236}">
                <a16:creationId xmlns:a16="http://schemas.microsoft.com/office/drawing/2014/main" id="{DF3C885E-F075-40CE-ADE8-263BA2D18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117" y="46883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b="1" dirty="0">
                <a:latin typeface="+mn-lt"/>
              </a:rPr>
              <a:t>J’écris des virelangues</a:t>
            </a: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15C80612-9C45-4E98-9F80-22FD4379F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7469" y="968997"/>
            <a:ext cx="8229600" cy="1396752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Ecris à ton tour un ou plusieurs virelangues. Il faudra retrouver beaucoup de fois (au moins 4-5 fois) le même son dans ta phrase. Tu peux aussi mettre des sons proches.</a:t>
            </a:r>
          </a:p>
          <a:p>
            <a:endParaRPr lang="fr-FR" sz="1050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723F0077-77E9-483F-BB42-C5D6AD596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885" y="2553173"/>
            <a:ext cx="5148064" cy="3442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72C78B17-A774-4564-9DD1-D1FB659698C2}"/>
              </a:ext>
            </a:extLst>
          </p:cNvPr>
          <p:cNvSpPr txBox="1"/>
          <p:nvPr/>
        </p:nvSpPr>
        <p:spPr>
          <a:xfrm>
            <a:off x="253716" y="6229866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>
              <a:buNone/>
            </a:pPr>
            <a:r>
              <a:rPr lang="fr-FR" sz="1800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9B0966BF-F27A-4CBF-8CD5-D9948A9D8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8853" y="70480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b="1" dirty="0"/>
              <a:t>Photo dictée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2D605A2D-ECAF-48CA-A585-0CD7AA8B7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8852" y="1213481"/>
            <a:ext cx="8596445" cy="2513130"/>
          </a:xfrm>
        </p:spPr>
        <p:txBody>
          <a:bodyPr>
            <a:normAutofit fontScale="77500" lnSpcReduction="20000"/>
          </a:bodyPr>
          <a:lstStyle/>
          <a:p>
            <a:r>
              <a:rPr lang="fr-FR" sz="4000" dirty="0"/>
              <a:t>Je décris mon dessin ou ma photo en 4-5 lignes (</a:t>
            </a:r>
            <a:r>
              <a:rPr lang="fr-FR" sz="4000" dirty="0">
                <a:solidFill>
                  <a:srgbClr val="9563AA"/>
                </a:solidFill>
              </a:rPr>
              <a:t>CM1</a:t>
            </a:r>
            <a:r>
              <a:rPr lang="fr-FR" sz="4000" dirty="0"/>
              <a:t>) ou 5-6 lignes (</a:t>
            </a:r>
            <a:r>
              <a:rPr lang="fr-FR" sz="4000" dirty="0">
                <a:solidFill>
                  <a:srgbClr val="13B794"/>
                </a:solidFill>
              </a:rPr>
              <a:t>CM2</a:t>
            </a:r>
            <a:r>
              <a:rPr lang="fr-FR" sz="4000" dirty="0"/>
              <a:t>). </a:t>
            </a:r>
          </a:p>
          <a:p>
            <a:r>
              <a:rPr lang="fr-FR" sz="4000" dirty="0"/>
              <a:t>Après relecture, je dépose mon texte dans une pochette.</a:t>
            </a:r>
          </a:p>
          <a:p>
            <a:r>
              <a:rPr lang="fr-FR" sz="4000" dirty="0"/>
              <a:t>Je récupérerai le texte de quelqu’un d’autre que je devrai dessiner. </a:t>
            </a:r>
          </a:p>
          <a:p>
            <a:pPr marL="0" lv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E56FC09-072C-4FF9-B3A3-C4CBABFD7D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7190" y="3258213"/>
            <a:ext cx="4788107" cy="31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166</Words>
  <Application>Microsoft Office PowerPoint</Application>
  <PresentationFormat>Grand écran</PresentationFormat>
  <Paragraphs>18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La maison de mes rêves</vt:lpstr>
      <vt:lpstr>J’écris des virelangues</vt:lpstr>
      <vt:lpstr>Photo dictée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2021-08-22T07:12:54Z</dcterms:modified>
</cp:coreProperties>
</file>